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0691813" cy="15119350"/>
  <p:notesSz cx="6797675" cy="9926638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Work Sans" panose="00000500000000000000" pitchFamily="50" charset="0"/>
      <p:regular r:id="rId8"/>
      <p:bold r:id="rId9"/>
      <p:italic r:id="rId10"/>
      <p:boldItalic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762">
          <p15:clr>
            <a:srgbClr val="A4A3A4"/>
          </p15:clr>
        </p15:guide>
        <p15:guide id="2" pos="3367">
          <p15:clr>
            <a:srgbClr val="A4A3A4"/>
          </p15:clr>
        </p15:guide>
        <p15:guide id="3" pos="4229">
          <p15:clr>
            <a:srgbClr val="A4A3A4"/>
          </p15:clr>
        </p15:guide>
        <p15:guide id="4" pos="6293">
          <p15:clr>
            <a:srgbClr val="A4A3A4"/>
          </p15:clr>
        </p15:guide>
        <p15:guide id="5" orient="horz" pos="1043">
          <p15:clr>
            <a:srgbClr val="A4A3A4"/>
          </p15:clr>
        </p15:guide>
        <p15:guide id="6" pos="465">
          <p15:clr>
            <a:srgbClr val="A4A3A4"/>
          </p15:clr>
        </p15:guide>
        <p15:guide id="7" orient="horz" pos="3787">
          <p15:clr>
            <a:srgbClr val="A4A3A4"/>
          </p15:clr>
        </p15:guide>
        <p15:guide id="8" orient="horz" pos="154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2" roundtripDataSignature="AMtx7mjOxdAJeBkBF/oPebJPzjrp53jk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1E31"/>
    <a:srgbClr val="D0D0D0"/>
    <a:srgbClr val="1F3D73"/>
    <a:srgbClr val="244788"/>
    <a:srgbClr val="0037A4"/>
    <a:srgbClr val="E6E6E6"/>
    <a:srgbClr val="002060"/>
    <a:srgbClr val="254689"/>
    <a:srgbClr val="1935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2252" y="92"/>
      </p:cViewPr>
      <p:guideLst>
        <p:guide orient="horz" pos="4762"/>
        <p:guide pos="3367"/>
        <p:guide pos="4229"/>
        <p:guide pos="6293"/>
        <p:guide orient="horz" pos="1043"/>
        <p:guide pos="465"/>
        <p:guide orient="horz" pos="3787"/>
        <p:guide orient="horz" pos="15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theme" Target="theme/theme1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214563" y="1241425"/>
            <a:ext cx="23685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4563" y="1241425"/>
            <a:ext cx="23685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" name="Google Shape;17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801886" y="2474395"/>
            <a:ext cx="9088041" cy="5263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16"/>
              <a:buFont typeface="Arial"/>
              <a:buNone/>
              <a:defRPr sz="7016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336477" y="7941160"/>
            <a:ext cx="8018860" cy="3650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69"/>
              </a:spcBef>
              <a:spcAft>
                <a:spcPts val="0"/>
              </a:spcAft>
              <a:buClr>
                <a:schemeClr val="dk1"/>
              </a:buClr>
              <a:buSzPts val="2806"/>
              <a:buNone/>
              <a:defRPr sz="2806"/>
            </a:lvl1pPr>
            <a:lvl2pPr lvl="1" algn="ctr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2339"/>
              <a:buNone/>
              <a:defRPr sz="2339"/>
            </a:lvl2pPr>
            <a:lvl3pPr lvl="2" algn="ctr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2105"/>
              <a:buNone/>
              <a:defRPr sz="2105"/>
            </a:lvl3pPr>
            <a:lvl4pPr lvl="3" algn="ctr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71"/>
              <a:buNone/>
              <a:defRPr sz="1870"/>
            </a:lvl4pPr>
            <a:lvl5pPr lvl="4" algn="ctr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71"/>
              <a:buNone/>
              <a:defRPr sz="1870"/>
            </a:lvl5pPr>
            <a:lvl6pPr lvl="5" algn="ctr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71"/>
              <a:buNone/>
              <a:defRPr sz="1870"/>
            </a:lvl6pPr>
            <a:lvl7pPr lvl="6" algn="ctr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71"/>
              <a:buNone/>
              <a:defRPr sz="1870"/>
            </a:lvl7pPr>
            <a:lvl8pPr lvl="7" algn="ctr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71"/>
              <a:buNone/>
              <a:defRPr sz="1870"/>
            </a:lvl8pPr>
            <a:lvl9pPr lvl="8" algn="ctr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71"/>
              <a:buNone/>
              <a:defRPr sz="187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45"/>
              <a:buFont typeface="Arial"/>
              <a:buNone/>
              <a:defRPr sz="514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6499" algn="l" rtl="0">
              <a:lnSpc>
                <a:spcPct val="90000"/>
              </a:lnSpc>
              <a:spcBef>
                <a:spcPts val="1169"/>
              </a:spcBef>
              <a:spcAft>
                <a:spcPts val="0"/>
              </a:spcAft>
              <a:buClr>
                <a:schemeClr val="dk1"/>
              </a:buClr>
              <a:buSzPts val="3274"/>
              <a:buFont typeface="Arial"/>
              <a:buChar char="•"/>
              <a:defRPr sz="327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781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2806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77126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2339"/>
              <a:buFont typeface="Arial"/>
              <a:buChar char="•"/>
              <a:defRPr sz="233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2267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2105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2267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2105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2267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2105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2267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2105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2267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2105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2267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2105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"/>
          <p:cNvSpPr/>
          <p:nvPr/>
        </p:nvSpPr>
        <p:spPr>
          <a:xfrm>
            <a:off x="0" y="-15958"/>
            <a:ext cx="5381915" cy="15217855"/>
          </a:xfrm>
          <a:prstGeom prst="rect">
            <a:avLst/>
          </a:prstGeom>
          <a:solidFill>
            <a:srgbClr val="D81E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9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1"/>
          <p:cNvPicPr preferRelativeResize="0"/>
          <p:nvPr/>
        </p:nvPicPr>
        <p:blipFill rotWithShape="1">
          <a:blip r:embed="rId3">
            <a:alphaModFix/>
          </a:blip>
          <a:srcRect b="49830"/>
          <a:stretch/>
        </p:blipFill>
        <p:spPr>
          <a:xfrm rot="5400000">
            <a:off x="409932" y="4920017"/>
            <a:ext cx="15217855" cy="534590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"/>
          <p:cNvSpPr txBox="1"/>
          <p:nvPr/>
        </p:nvSpPr>
        <p:spPr>
          <a:xfrm>
            <a:off x="5324582" y="2660820"/>
            <a:ext cx="538191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 i="0" u="none" strike="noStrike" cap="none" dirty="0">
                <a:solidFill>
                  <a:srgbClr val="D81E31"/>
                </a:solidFill>
                <a:latin typeface="Work Sans"/>
                <a:ea typeface="Work Sans"/>
                <a:cs typeface="Work Sans"/>
                <a:sym typeface="Work Sans"/>
              </a:rPr>
              <a:t>Il tempo dell'humanitas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 i="0" u="none" strike="noStrike" cap="none" dirty="0">
                <a:solidFill>
                  <a:srgbClr val="D81E31"/>
                </a:solidFill>
                <a:latin typeface="Work Sans"/>
                <a:ea typeface="Work Sans"/>
                <a:cs typeface="Work Sans"/>
                <a:sym typeface="Work Sans"/>
              </a:rPr>
              <a:t>nel passaggio da cultura a civitas</a:t>
            </a:r>
            <a:endParaRPr dirty="0">
              <a:solidFill>
                <a:srgbClr val="D81E31"/>
              </a:solidFill>
            </a:endParaRPr>
          </a:p>
        </p:txBody>
      </p:sp>
      <p:cxnSp>
        <p:nvCxnSpPr>
          <p:cNvPr id="24" name="Google Shape;24;p1"/>
          <p:cNvCxnSpPr/>
          <p:nvPr/>
        </p:nvCxnSpPr>
        <p:spPr>
          <a:xfrm>
            <a:off x="524189" y="3429002"/>
            <a:ext cx="846271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" name="Google Shape;25;p1"/>
          <p:cNvSpPr txBox="1"/>
          <p:nvPr/>
        </p:nvSpPr>
        <p:spPr>
          <a:xfrm>
            <a:off x="524189" y="2445430"/>
            <a:ext cx="2515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PROGRAMMA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DELL’EVENTO</a:t>
            </a:r>
            <a:endParaRPr dirty="0"/>
          </a:p>
        </p:txBody>
      </p:sp>
      <p:sp>
        <p:nvSpPr>
          <p:cNvPr id="26" name="Google Shape;26;p1"/>
          <p:cNvSpPr txBox="1"/>
          <p:nvPr/>
        </p:nvSpPr>
        <p:spPr>
          <a:xfrm>
            <a:off x="524190" y="3709165"/>
            <a:ext cx="46743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29 Novembre 2022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14:00 – 16:00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Palazzo Donatello,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Aula 204</a:t>
            </a:r>
            <a:endParaRPr sz="3200" dirty="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7" name="Google Shape;27;p1" descr="Immagine che contiene test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14020" y="652548"/>
            <a:ext cx="2520978" cy="9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1" descr="Immagine che contiene testo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4190" y="519292"/>
            <a:ext cx="828844" cy="12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"/>
          <p:cNvSpPr txBox="1"/>
          <p:nvPr/>
        </p:nvSpPr>
        <p:spPr>
          <a:xfrm>
            <a:off x="5345901" y="346841"/>
            <a:ext cx="534590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2022/2023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I SEMINARI DEL DIAPOREIN</a:t>
            </a:r>
            <a:endParaRPr lang="it-IT" sz="1000"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it-IT" sz="1000" dirty="0">
              <a:solidFill>
                <a:schemeClr val="dk1"/>
              </a:solidFill>
              <a:latin typeface="Work Sans"/>
              <a:sym typeface="Work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Work Sans"/>
                <a:sym typeface="Work Sans"/>
              </a:rPr>
              <a:t>All’interno del Corso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dk1"/>
                </a:solidFill>
                <a:latin typeface="Work Sans"/>
                <a:sym typeface="Work Sans"/>
              </a:rPr>
              <a:t>«Teorie delle forme simboliche»</a:t>
            </a:r>
            <a:endParaRPr sz="2000" b="1" dirty="0"/>
          </a:p>
        </p:txBody>
      </p:sp>
      <p:sp>
        <p:nvSpPr>
          <p:cNvPr id="30" name="Google Shape;30;p1"/>
          <p:cNvSpPr/>
          <p:nvPr/>
        </p:nvSpPr>
        <p:spPr>
          <a:xfrm>
            <a:off x="6956865" y="2211237"/>
            <a:ext cx="2160000" cy="0"/>
          </a:xfrm>
          <a:custGeom>
            <a:avLst/>
            <a:gdLst/>
            <a:ahLst/>
            <a:cxnLst/>
            <a:rect l="l" t="t" r="r" b="b"/>
            <a:pathLst>
              <a:path w="1274445" h="120000" extrusionOk="0">
                <a:moveTo>
                  <a:pt x="0" y="0"/>
                </a:moveTo>
                <a:lnTo>
                  <a:pt x="1274394" y="0"/>
                </a:lnTo>
              </a:path>
            </a:pathLst>
          </a:custGeom>
          <a:noFill/>
          <a:ln w="25400" cap="flat" cmpd="sng">
            <a:solidFill>
              <a:srgbClr val="D81E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9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"/>
          <p:cNvSpPr txBox="1"/>
          <p:nvPr/>
        </p:nvSpPr>
        <p:spPr>
          <a:xfrm>
            <a:off x="-28103" y="14019821"/>
            <a:ext cx="536695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Università Vita Salute San Raffaele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Centro Direzionale Milano 2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20054 Segrate (MI)</a:t>
            </a:r>
            <a:endParaRPr dirty="0"/>
          </a:p>
        </p:txBody>
      </p:sp>
      <p:pic>
        <p:nvPicPr>
          <p:cNvPr id="33" name="Google Shape;33;p1" descr="Immagine che contiene testo&#10;&#10;Descrizione generat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46452" y="13354444"/>
            <a:ext cx="2070413" cy="14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D3A4A40-5E4B-311C-0CD3-55AFD69DA34E}"/>
              </a:ext>
            </a:extLst>
          </p:cNvPr>
          <p:cNvSpPr txBox="1"/>
          <p:nvPr/>
        </p:nvSpPr>
        <p:spPr>
          <a:xfrm>
            <a:off x="524189" y="6080855"/>
            <a:ext cx="391887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ork Sans" panose="00000500000000000000" pitchFamily="50" charset="0"/>
            </a:endParaRPr>
          </a:p>
          <a:p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" panose="00000500000000000000" pitchFamily="50" charset="0"/>
              </a:rPr>
              <a:t>Introduce</a:t>
            </a:r>
          </a:p>
          <a:p>
            <a:endParaRPr 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ork Sans" panose="00000500000000000000" pitchFamily="50" charset="0"/>
            </a:endParaRPr>
          </a:p>
          <a:p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" panose="00000500000000000000" pitchFamily="50" charset="0"/>
              </a:rPr>
              <a:t>Prof. Francesco VALAGUSSA</a:t>
            </a:r>
          </a:p>
          <a:p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" panose="00000500000000000000" pitchFamily="50" charset="0"/>
              </a:rPr>
              <a:t>(Università Vita-Salute </a:t>
            </a:r>
          </a:p>
          <a:p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" panose="00000500000000000000" pitchFamily="50" charset="0"/>
              </a:rPr>
              <a:t>San Raffaele)</a:t>
            </a:r>
          </a:p>
          <a:p>
            <a:endParaRPr 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ork Sans" panose="00000500000000000000" pitchFamily="50" charset="0"/>
            </a:endParaRPr>
          </a:p>
          <a:p>
            <a:endParaRPr 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ork Sans" panose="00000500000000000000" pitchFamily="50" charset="0"/>
            </a:endParaRPr>
          </a:p>
          <a:p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" panose="00000500000000000000" pitchFamily="50" charset="0"/>
              </a:rPr>
              <a:t>Interviene</a:t>
            </a:r>
          </a:p>
          <a:p>
            <a:endParaRPr 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ork Sans" panose="00000500000000000000" pitchFamily="50" charset="0"/>
            </a:endParaRPr>
          </a:p>
          <a:p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" panose="00000500000000000000" pitchFamily="50" charset="0"/>
              </a:rPr>
              <a:t>Prof.ssa Manuela SANNA </a:t>
            </a:r>
          </a:p>
          <a:p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" panose="00000500000000000000" pitchFamily="50" charset="0"/>
              </a:rPr>
              <a:t>(Direttrice ISPF)</a:t>
            </a:r>
            <a:endParaRPr lang="it-IT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ork Sans" panose="00000500000000000000" pitchFamily="50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8B7750F-0E01-C2DF-9358-A8B6996497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22" t="5178" r="68857" b="38617"/>
          <a:stretch/>
        </p:blipFill>
        <p:spPr>
          <a:xfrm>
            <a:off x="5345901" y="5634994"/>
            <a:ext cx="5352952" cy="703139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</Words>
  <Application>Microsoft Office PowerPoint</Application>
  <PresentationFormat>Personalizzato</PresentationFormat>
  <Paragraphs>30</Paragraphs>
  <Slides>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Calibri</vt:lpstr>
      <vt:lpstr>Arial</vt:lpstr>
      <vt:lpstr>Work Sans</vt:lpstr>
      <vt:lpstr>Tema di Office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Caterina Mastella - Villa Della Torre</cp:lastModifiedBy>
  <cp:revision>7</cp:revision>
  <dcterms:created xsi:type="dcterms:W3CDTF">2019-03-21T14:43:17Z</dcterms:created>
  <dcterms:modified xsi:type="dcterms:W3CDTF">2022-10-16T13:11:06Z</dcterms:modified>
</cp:coreProperties>
</file>